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2" r:id="rId3"/>
    <p:sldId id="273" r:id="rId4"/>
    <p:sldId id="271" r:id="rId5"/>
    <p:sldId id="256" r:id="rId6"/>
    <p:sldId id="257" r:id="rId7"/>
    <p:sldId id="263" r:id="rId8"/>
    <p:sldId id="265" r:id="rId9"/>
    <p:sldId id="264" r:id="rId10"/>
    <p:sldId id="266" r:id="rId11"/>
    <p:sldId id="267" r:id="rId12"/>
    <p:sldId id="274" r:id="rId13"/>
    <p:sldId id="269" r:id="rId14"/>
    <p:sldId id="275" r:id="rId15"/>
    <p:sldId id="278" r:id="rId16"/>
    <p:sldId id="279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132088-D03C-430F-9447-FB6662F89BA1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3AF01D-691C-404B-9EE7-A6F173E2E7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301208"/>
            <a:ext cx="6804248" cy="10401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Выполнила учитель начальных классов МБОУ СОШ </a:t>
            </a:r>
            <a:r>
              <a:rPr lang="ru-RU" sz="2800" dirty="0" err="1" smtClean="0"/>
              <a:t>с.Ляличи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Попач</a:t>
            </a:r>
            <a:r>
              <a:rPr lang="ru-RU" sz="2800" dirty="0" smtClean="0"/>
              <a:t> И.В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«Устные и письменные приемы сложения и вычитания в пределах 1000.Закрепление»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тучке  было 100 л воды. Она вылила на одно деревце 20 л воды, а на другое 30 л воды. Сколько   литров воды осталось?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Было – 100 л</a:t>
            </a:r>
          </a:p>
          <a:p>
            <a:pPr>
              <a:buNone/>
            </a:pPr>
            <a:r>
              <a:rPr lang="ru-RU" dirty="0" smtClean="0"/>
              <a:t>Вылила– 20 л и 30 л</a:t>
            </a:r>
          </a:p>
          <a:p>
            <a:pPr>
              <a:buNone/>
            </a:pPr>
            <a:r>
              <a:rPr lang="ru-RU" dirty="0" smtClean="0"/>
              <a:t>Осталось – ? 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43037"/>
            <a:ext cx="590465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38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30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+ 9 = 50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19 = 51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          х+9=50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19 = 51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38 – 30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50-10        х=51+19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= 8_____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=40___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х=70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38 - 8 = 30          40+10=50      70-19=51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30 =30              50=50         51=51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Если 6 плюсов- оценка «5»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Если 5-4– оценка «4»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Если 3   и менее – оценка «3»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умения складывать и отнимать числа в пределах 100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с.15, №6, с.16, №10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Я доволен собой… </a:t>
            </a:r>
            <a:r>
              <a:rPr lang="ru-RU" b="1" u="sng" dirty="0" smtClean="0"/>
              <a:t>зелёная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Мне было трудно, но я справился</a:t>
            </a:r>
            <a:r>
              <a:rPr lang="ru-RU" b="1" u="sng" dirty="0" smtClean="0"/>
              <a:t>… </a:t>
            </a:r>
            <a:r>
              <a:rPr lang="ru-RU" b="1" u="sng" dirty="0" smtClean="0">
                <a:solidFill>
                  <a:srgbClr val="FFC000"/>
                </a:solidFill>
              </a:rPr>
              <a:t>жёлтая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/>
              <a:t>- Мне нужна помощь…</a:t>
            </a:r>
            <a:r>
              <a:rPr lang="ru-RU" b="1" u="sng" dirty="0" smtClean="0">
                <a:solidFill>
                  <a:srgbClr val="FF0000"/>
                </a:solidFill>
              </a:rPr>
              <a:t>красная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Закрепить  умения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закрепить умения складывать и отнимать числа в пределах 100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Аллея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alleya-mir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1447800"/>
            <a:ext cx="72009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071546"/>
            <a:ext cx="6910406" cy="353125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45, 30, 59, 70, 83, 99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1714488"/>
            <a:ext cx="6400800" cy="2286000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А.Д.</a:t>
            </a:r>
            <a:b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28, 33, 48, 50</a:t>
            </a:r>
            <a:b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0"/>
            <a:ext cx="6400800" cy="1509712"/>
          </a:xfrm>
        </p:spPr>
        <p:txBody>
          <a:bodyPr>
            <a:normAutofit/>
          </a:bodyPr>
          <a:lstStyle/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92              36           51           38           </a:t>
            </a:r>
          </a:p>
          <a:p>
            <a:pPr>
              <a:buNone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62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I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87             18             43            68          </a:t>
            </a:r>
          </a:p>
          <a:p>
            <a:pPr>
              <a:buNone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600" b="1" dirty="0" smtClean="0"/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80+1                         60+2   </a:t>
            </a:r>
            <a:r>
              <a:rPr lang="ru-RU" sz="3600" b="1" dirty="0" smtClean="0"/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16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sz="3600" dirty="0" smtClean="0"/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39+1                          72- 2  </a:t>
            </a:r>
            <a:r>
              <a:rPr lang="ru-RU" sz="3600" b="1" dirty="0" smtClean="0"/>
              <a:t>&lt;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87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62  </a:t>
            </a:r>
            <a:r>
              <a:rPr lang="ru-RU" sz="3600" b="1" dirty="0" smtClean="0"/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56+4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35-30 </a:t>
            </a:r>
            <a:r>
              <a:rPr lang="ru-RU" sz="3600" b="1" dirty="0" smtClean="0"/>
              <a:t>&gt;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14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1315</TotalTime>
  <Words>271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Выполнила учитель начальных классов МБОУ СОШ с.Ляличи Попач И.В</vt:lpstr>
      <vt:lpstr>Закрепить  умения</vt:lpstr>
      <vt:lpstr>закрепить умения складывать и отнимать числа в пределах 100</vt:lpstr>
      <vt:lpstr>Аллея</vt:lpstr>
      <vt:lpstr>Слайд 5</vt:lpstr>
      <vt:lpstr>А.Д.  28, 33, 48, 50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закрепить умения складывать и отнимать числа в пределах 100</vt:lpstr>
      <vt:lpstr>Д/з с.15, №6, с.16, №10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user</cp:lastModifiedBy>
  <cp:revision>92</cp:revision>
  <dcterms:created xsi:type="dcterms:W3CDTF">2023-12-18T10:39:42Z</dcterms:created>
  <dcterms:modified xsi:type="dcterms:W3CDTF">2024-04-25T09:13:56Z</dcterms:modified>
</cp:coreProperties>
</file>